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307" r:id="rId13"/>
    <p:sldId id="298" r:id="rId14"/>
    <p:sldId id="308" r:id="rId15"/>
    <p:sldId id="280" r:id="rId16"/>
    <p:sldId id="282" r:id="rId17"/>
    <p:sldId id="274" r:id="rId18"/>
    <p:sldId id="273" r:id="rId19"/>
    <p:sldId id="265" r:id="rId20"/>
    <p:sldId id="258" r:id="rId21"/>
    <p:sldId id="266" r:id="rId22"/>
    <p:sldId id="267" r:id="rId23"/>
    <p:sldId id="26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9" r:id="rId38"/>
    <p:sldId id="311" r:id="rId39"/>
    <p:sldId id="310" r:id="rId40"/>
    <p:sldId id="299" r:id="rId41"/>
    <p:sldId id="300" r:id="rId42"/>
    <p:sldId id="301" r:id="rId43"/>
    <p:sldId id="302" r:id="rId44"/>
    <p:sldId id="306" r:id="rId45"/>
    <p:sldId id="304" r:id="rId46"/>
    <p:sldId id="305" r:id="rId47"/>
    <p:sldId id="259" r:id="rId48"/>
    <p:sldId id="270" r:id="rId49"/>
    <p:sldId id="269" r:id="rId50"/>
    <p:sldId id="264" r:id="rId51"/>
    <p:sldId id="271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0"/>
    <p:restoredTop sz="94267"/>
  </p:normalViewPr>
  <p:slideViewPr>
    <p:cSldViewPr snapToObjects="1" showGuides="1">
      <p:cViewPr varScale="1">
        <p:scale>
          <a:sx n="60" d="100"/>
          <a:sy n="60" d="100"/>
        </p:scale>
        <p:origin x="1136" y="52"/>
      </p:cViewPr>
      <p:guideLst>
        <p:guide orient="horz" pos="28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24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9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1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機能②：素早く目標速度に到達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性能②：？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要素②：コントロー</a:t>
            </a:r>
            <a:r>
              <a:rPr lang="ja-JP" altLang="en-US" dirty="0">
                <a:solidFill>
                  <a:schemeClr val="tx1"/>
                </a:solidFill>
              </a:rPr>
              <a:t>ラ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①：キビキビ制御システム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5A12E36-56D6-D04A-904C-74E4AC5EACC7}"/>
              </a:ext>
            </a:extLst>
          </p:cNvPr>
          <p:cNvCxnSpPr>
            <a:cxnSpLocks/>
          </p:cNvCxnSpPr>
          <p:nvPr/>
        </p:nvCxnSpPr>
        <p:spPr>
          <a:xfrm>
            <a:off x="9372364" y="645333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D32794D-F3F2-8D48-98F9-ABBC2BACE453}"/>
              </a:ext>
            </a:extLst>
          </p:cNvPr>
          <p:cNvGrpSpPr/>
          <p:nvPr/>
        </p:nvGrpSpPr>
        <p:grpSpPr>
          <a:xfrm>
            <a:off x="9372364" y="4797152"/>
            <a:ext cx="1656184" cy="1656184"/>
            <a:chOff x="8616280" y="4797152"/>
            <a:chExt cx="1656184" cy="1656184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7A42A556-5873-C946-8708-EC89BF1B6983}"/>
                </a:ext>
              </a:extLst>
            </p:cNvPr>
            <p:cNvSpPr/>
            <p:nvPr/>
          </p:nvSpPr>
          <p:spPr>
            <a:xfrm>
              <a:off x="8616280" y="4797152"/>
              <a:ext cx="1656184" cy="165618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</a:rPr>
                <a:t>車輪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748DDAD-E860-494B-9999-7719EE47DE04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9832B64-F3D0-494C-A457-8EB54A6162A5}"/>
                </a:ext>
              </a:extLst>
            </p:cNvPr>
            <p:cNvCxnSpPr>
              <a:stCxn id="5" idx="1"/>
              <a:endCxn id="5" idx="5"/>
            </p:cNvCxnSpPr>
            <p:nvPr/>
          </p:nvCxnSpPr>
          <p:spPr>
            <a:xfrm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EFA3C7-A322-5645-A3C2-150CE9A9D2C9}"/>
              </a:ext>
            </a:extLst>
          </p:cNvPr>
          <p:cNvCxnSpPr/>
          <p:nvPr/>
        </p:nvCxnSpPr>
        <p:spPr>
          <a:xfrm>
            <a:off x="10190971" y="643326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6119E4D-ABC9-4A44-A657-3ACC3ED6075C}"/>
              </a:ext>
            </a:extLst>
          </p:cNvPr>
          <p:cNvCxnSpPr>
            <a:cxnSpLocks/>
          </p:cNvCxnSpPr>
          <p:nvPr/>
        </p:nvCxnSpPr>
        <p:spPr>
          <a:xfrm flipV="1">
            <a:off x="11496600" y="3992689"/>
            <a:ext cx="0" cy="274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FD928EF-B134-3444-B4E7-4A99FEC58B9D}"/>
              </a:ext>
            </a:extLst>
          </p:cNvPr>
          <p:cNvCxnSpPr>
            <a:cxnSpLocks/>
          </p:cNvCxnSpPr>
          <p:nvPr/>
        </p:nvCxnSpPr>
        <p:spPr>
          <a:xfrm flipH="1">
            <a:off x="10092444" y="3824484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973CC44-59C6-124A-8168-DB05FE179C01}"/>
              </a:ext>
            </a:extLst>
          </p:cNvPr>
          <p:cNvSpPr/>
          <p:nvPr/>
        </p:nvSpPr>
        <p:spPr>
          <a:xfrm>
            <a:off x="10009416" y="2708919"/>
            <a:ext cx="1481869" cy="3324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EEE2B49-58B2-B748-9567-8A4247EA8CC5}"/>
              </a:ext>
            </a:extLst>
          </p:cNvPr>
          <p:cNvGrpSpPr/>
          <p:nvPr/>
        </p:nvGrpSpPr>
        <p:grpSpPr>
          <a:xfrm>
            <a:off x="10896845" y="3645024"/>
            <a:ext cx="358012" cy="358012"/>
            <a:chOff x="4024536" y="3216424"/>
            <a:chExt cx="3168353" cy="3168352"/>
          </a:xfrm>
        </p:grpSpPr>
        <p:sp>
          <p:nvSpPr>
            <p:cNvPr id="26" name="パイ 25">
              <a:extLst>
                <a:ext uri="{FF2B5EF4-FFF2-40B4-BE49-F238E27FC236}">
                  <a16:creationId xmlns:a16="http://schemas.microsoft.com/office/drawing/2014/main" id="{B68162D2-4B1C-074F-AB75-3D48D4277AC4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パイ 26">
              <a:extLst>
                <a:ext uri="{FF2B5EF4-FFF2-40B4-BE49-F238E27FC236}">
                  <a16:creationId xmlns:a16="http://schemas.microsoft.com/office/drawing/2014/main" id="{7F701166-B61E-3F4F-AC67-B894882A59FC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2158275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パイ 27">
              <a:extLst>
                <a:ext uri="{FF2B5EF4-FFF2-40B4-BE49-F238E27FC236}">
                  <a16:creationId xmlns:a16="http://schemas.microsoft.com/office/drawing/2014/main" id="{835C2019-EDF2-AA47-9A1C-939F36F18970}"/>
                </a:ext>
              </a:extLst>
            </p:cNvPr>
            <p:cNvSpPr/>
            <p:nvPr/>
          </p:nvSpPr>
          <p:spPr>
            <a:xfrm rot="10800000">
              <a:off x="4024537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円弧 28">
            <a:extLst>
              <a:ext uri="{FF2B5EF4-FFF2-40B4-BE49-F238E27FC236}">
                <a16:creationId xmlns:a16="http://schemas.microsoft.com/office/drawing/2014/main" id="{AFD5FEB2-6245-BE42-8B61-01FA1BEB354A}"/>
              </a:ext>
            </a:extLst>
          </p:cNvPr>
          <p:cNvSpPr/>
          <p:nvPr/>
        </p:nvSpPr>
        <p:spPr>
          <a:xfrm>
            <a:off x="9664754" y="5089542"/>
            <a:ext cx="1075762" cy="1075762"/>
          </a:xfrm>
          <a:prstGeom prst="arc">
            <a:avLst>
              <a:gd name="adj1" fmla="val 6556905"/>
              <a:gd name="adj2" fmla="val 12479464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57FD0B-CC0F-EA46-81D4-C760EE15B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3241" y="431482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24CBF393-800F-F545-9F7A-30282A6B1717}"/>
              </a:ext>
            </a:extLst>
          </p:cNvPr>
          <p:cNvGrpSpPr/>
          <p:nvPr/>
        </p:nvGrpSpPr>
        <p:grpSpPr>
          <a:xfrm>
            <a:off x="11185119" y="5931662"/>
            <a:ext cx="527505" cy="527505"/>
            <a:chOff x="11185119" y="5931662"/>
            <a:chExt cx="527505" cy="527505"/>
          </a:xfrm>
        </p:grpSpPr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F48C7AFA-C695-2044-BFE4-98E977E4B42A}"/>
                </a:ext>
              </a:extLst>
            </p:cNvPr>
            <p:cNvSpPr/>
            <p:nvPr/>
          </p:nvSpPr>
          <p:spPr>
            <a:xfrm>
              <a:off x="11185119" y="5931662"/>
              <a:ext cx="527505" cy="52750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31F4C55-1C33-A24E-8BE6-B803283999F7}"/>
                </a:ext>
              </a:extLst>
            </p:cNvPr>
            <p:cNvCxnSpPr>
              <a:stCxn id="32" idx="3"/>
              <a:endCxn id="32" idx="7"/>
            </p:cNvCxnSpPr>
            <p:nvPr/>
          </p:nvCxnSpPr>
          <p:spPr>
            <a:xfrm flipV="1"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DD3275E-8ABC-9740-84C9-98B5B9FFDB3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24CB823-8267-D54C-A84F-F5EB981A2D8E}"/>
              </a:ext>
            </a:extLst>
          </p:cNvPr>
          <p:cNvSpPr/>
          <p:nvPr/>
        </p:nvSpPr>
        <p:spPr>
          <a:xfrm rot="16200000">
            <a:off x="602399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モーター</a:t>
            </a:r>
            <a:endParaRPr kumimoji="1" lang="en-US" altLang="ja-JP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ドライバ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61743FF-311D-F441-8694-558772356518}"/>
              </a:ext>
            </a:extLst>
          </p:cNvPr>
          <p:cNvSpPr/>
          <p:nvPr/>
        </p:nvSpPr>
        <p:spPr>
          <a:xfrm rot="16200000">
            <a:off x="716346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bg1">
                    <a:lumMod val="65000"/>
                  </a:schemeClr>
                </a:solidFill>
              </a:rPr>
              <a:t>DC</a:t>
            </a:r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9F9C521-BC5E-AB4C-B598-949AD696185C}"/>
              </a:ext>
            </a:extLst>
          </p:cNvPr>
          <p:cNvSpPr/>
          <p:nvPr/>
        </p:nvSpPr>
        <p:spPr>
          <a:xfrm rot="16200000">
            <a:off x="830293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ギア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13334BF-615A-544D-B85F-88E828CF94C0}"/>
              </a:ext>
            </a:extLst>
          </p:cNvPr>
          <p:cNvSpPr/>
          <p:nvPr/>
        </p:nvSpPr>
        <p:spPr>
          <a:xfrm>
            <a:off x="1510646" y="1556793"/>
            <a:ext cx="4232041" cy="40409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キビキビ制御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システム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BC322415-115A-534B-A6E5-8855B7B47DC1}"/>
              </a:ext>
            </a:extLst>
          </p:cNvPr>
          <p:cNvCxnSpPr>
            <a:cxnSpLocks/>
          </p:cNvCxnSpPr>
          <p:nvPr/>
        </p:nvCxnSpPr>
        <p:spPr>
          <a:xfrm>
            <a:off x="688175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6CAAB08-D29D-334B-BB7F-2C95C1543560}"/>
              </a:ext>
            </a:extLst>
          </p:cNvPr>
          <p:cNvCxnSpPr>
            <a:cxnSpLocks/>
          </p:cNvCxnSpPr>
          <p:nvPr/>
        </p:nvCxnSpPr>
        <p:spPr>
          <a:xfrm>
            <a:off x="802122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2E643B34-1135-F048-A33F-FECDE805A732}"/>
              </a:ext>
            </a:extLst>
          </p:cNvPr>
          <p:cNvGrpSpPr/>
          <p:nvPr/>
        </p:nvGrpSpPr>
        <p:grpSpPr>
          <a:xfrm>
            <a:off x="9156340" y="3957379"/>
            <a:ext cx="504056" cy="859842"/>
            <a:chOff x="9480376" y="2996952"/>
            <a:chExt cx="504056" cy="504056"/>
          </a:xfrm>
          <a:noFill/>
        </p:grpSpPr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DE5CA45E-0CA6-7840-9E2A-D67F10EFFE8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grpFill/>
            <a:ln w="38100" cap="rnd">
              <a:solidFill>
                <a:schemeClr val="bg1">
                  <a:lumMod val="75000"/>
                </a:schemeClr>
              </a:solidFill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65C46311-C2DC-6842-9EE1-2B622A45C6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279C6B9-28C0-D543-87DB-FD51C2E3FBDA}"/>
              </a:ext>
            </a:extLst>
          </p:cNvPr>
          <p:cNvSpPr/>
          <p:nvPr/>
        </p:nvSpPr>
        <p:spPr>
          <a:xfrm rot="16200000">
            <a:off x="7987305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回転角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A04A6B5-C176-0645-A8B8-A4A8B25EE886}"/>
              </a:ext>
            </a:extLst>
          </p:cNvPr>
          <p:cNvCxnSpPr>
            <a:cxnSpLocks/>
          </p:cNvCxnSpPr>
          <p:nvPr/>
        </p:nvCxnSpPr>
        <p:spPr>
          <a:xfrm flipH="1">
            <a:off x="876286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6845D476-A07D-E44A-80DB-1D09197FDACD}"/>
              </a:ext>
            </a:extLst>
          </p:cNvPr>
          <p:cNvSpPr/>
          <p:nvPr/>
        </p:nvSpPr>
        <p:spPr>
          <a:xfrm rot="16200000">
            <a:off x="8360447" y="4988573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6961735-800E-8C4A-8208-63B729038CB3}"/>
              </a:ext>
            </a:extLst>
          </p:cNvPr>
          <p:cNvCxnSpPr>
            <a:cxnSpLocks/>
          </p:cNvCxnSpPr>
          <p:nvPr/>
        </p:nvCxnSpPr>
        <p:spPr>
          <a:xfrm flipH="1">
            <a:off x="755782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5671407-5BD7-634B-ADC4-CF503755CC66}"/>
              </a:ext>
            </a:extLst>
          </p:cNvPr>
          <p:cNvSpPr/>
          <p:nvPr/>
        </p:nvSpPr>
        <p:spPr>
          <a:xfrm rot="16200000">
            <a:off x="7236727" y="4988574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FD2526AE-4FE8-F543-ABDA-466862BED543}"/>
              </a:ext>
            </a:extLst>
          </p:cNvPr>
          <p:cNvCxnSpPr>
            <a:cxnSpLocks/>
          </p:cNvCxnSpPr>
          <p:nvPr/>
        </p:nvCxnSpPr>
        <p:spPr>
          <a:xfrm>
            <a:off x="5771964" y="3957379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C3050C0-06C5-BC40-A299-FFED180B4514}"/>
              </a:ext>
            </a:extLst>
          </p:cNvPr>
          <p:cNvGrpSpPr/>
          <p:nvPr/>
        </p:nvGrpSpPr>
        <p:grpSpPr>
          <a:xfrm rot="10800000">
            <a:off x="1811521" y="5550152"/>
            <a:ext cx="5198613" cy="315884"/>
            <a:chOff x="9480376" y="2996952"/>
            <a:chExt cx="504056" cy="504056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2C20D620-7BFF-6C47-ADBB-607B2F1ECC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6D3B5809-B6D2-9A42-AF89-75561C5014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3564593-DFB3-F141-B034-2C5B13AD66D2}"/>
              </a:ext>
            </a:extLst>
          </p:cNvPr>
          <p:cNvSpPr/>
          <p:nvPr/>
        </p:nvSpPr>
        <p:spPr>
          <a:xfrm rot="16200000">
            <a:off x="6753081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CFBD517-1EC6-7340-A95E-085DF5A98CAA}"/>
              </a:ext>
            </a:extLst>
          </p:cNvPr>
          <p:cNvSpPr/>
          <p:nvPr/>
        </p:nvSpPr>
        <p:spPr>
          <a:xfrm rot="16200000">
            <a:off x="602399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モーター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ドライバ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DD65294-2BAE-3745-BA24-6F95C272387F}"/>
              </a:ext>
            </a:extLst>
          </p:cNvPr>
          <p:cNvSpPr/>
          <p:nvPr/>
        </p:nvSpPr>
        <p:spPr>
          <a:xfrm rot="16200000">
            <a:off x="716346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DC</a:t>
            </a:r>
            <a:r>
              <a:rPr kumimoji="1" lang="ja-JP" altLang="en-US" sz="1400">
                <a:solidFill>
                  <a:schemeClr val="tx1"/>
                </a:solidFill>
              </a:rPr>
              <a:t>モータ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D99A8A-835F-374D-A89E-3A3EF1A33DDB}"/>
              </a:ext>
            </a:extLst>
          </p:cNvPr>
          <p:cNvSpPr/>
          <p:nvPr/>
        </p:nvSpPr>
        <p:spPr>
          <a:xfrm rot="16200000">
            <a:off x="830293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ギア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3E628D-37B4-C240-ABD4-3F5A4F44C7C9}"/>
              </a:ext>
            </a:extLst>
          </p:cNvPr>
          <p:cNvCxnSpPr>
            <a:cxnSpLocks/>
          </p:cNvCxnSpPr>
          <p:nvPr/>
        </p:nvCxnSpPr>
        <p:spPr>
          <a:xfrm>
            <a:off x="688175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75DCB1B0-9389-1A47-B4A8-5245CE62B9DB}"/>
              </a:ext>
            </a:extLst>
          </p:cNvPr>
          <p:cNvCxnSpPr>
            <a:cxnSpLocks/>
          </p:cNvCxnSpPr>
          <p:nvPr/>
        </p:nvCxnSpPr>
        <p:spPr>
          <a:xfrm>
            <a:off x="802122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02EE5410-9B7A-B34F-BC85-91B3259B4CD2}"/>
              </a:ext>
            </a:extLst>
          </p:cNvPr>
          <p:cNvSpPr/>
          <p:nvPr/>
        </p:nvSpPr>
        <p:spPr>
          <a:xfrm rot="16200000">
            <a:off x="6323932" y="1845575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5C9A658-96A7-2446-870E-1DBF697F4323}"/>
              </a:ext>
            </a:extLst>
          </p:cNvPr>
          <p:cNvSpPr/>
          <p:nvPr/>
        </p:nvSpPr>
        <p:spPr>
          <a:xfrm rot="16200000">
            <a:off x="759703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7AC358C-B70D-3D4D-8CD3-C3DF3A70AFCA}"/>
              </a:ext>
            </a:extLst>
          </p:cNvPr>
          <p:cNvSpPr/>
          <p:nvPr/>
        </p:nvSpPr>
        <p:spPr>
          <a:xfrm rot="16200000">
            <a:off x="873599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7CBC968-68A9-E24F-A2C7-054F8D361EE7}"/>
              </a:ext>
            </a:extLst>
          </p:cNvPr>
          <p:cNvCxnSpPr>
            <a:cxnSpLocks/>
          </p:cNvCxnSpPr>
          <p:nvPr/>
        </p:nvCxnSpPr>
        <p:spPr>
          <a:xfrm>
            <a:off x="5771964" y="2733243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F8E4955-7161-DD4A-A006-B0E956752B2A}"/>
              </a:ext>
            </a:extLst>
          </p:cNvPr>
          <p:cNvSpPr/>
          <p:nvPr/>
        </p:nvSpPr>
        <p:spPr>
          <a:xfrm rot="16200000">
            <a:off x="5111965" y="1731722"/>
            <a:ext cx="1728193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デューティ比 </a:t>
            </a:r>
            <a:r>
              <a:rPr kumimoji="1" lang="en-US" altLang="ja-JP" sz="1400" dirty="0">
                <a:solidFill>
                  <a:schemeClr val="tx1"/>
                </a:solidFill>
              </a:rPr>
              <a:t>[%]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6AF4B0A-68AD-0A4A-87D4-E3965E65D475}"/>
              </a:ext>
            </a:extLst>
          </p:cNvPr>
          <p:cNvGrpSpPr/>
          <p:nvPr/>
        </p:nvGrpSpPr>
        <p:grpSpPr>
          <a:xfrm>
            <a:off x="9156340" y="2708919"/>
            <a:ext cx="666103" cy="2333245"/>
            <a:chOff x="9480376" y="2996952"/>
            <a:chExt cx="504056" cy="504056"/>
          </a:xfrm>
        </p:grpSpPr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D1403DAB-3574-7744-86E7-C900A3B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F2CA26F3-4C45-6F42-AA13-AF2A717CD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23395" y="2708920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-24680" y="1772816"/>
            <a:ext cx="2212463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目標加速度 </a:t>
            </a:r>
            <a:r>
              <a:rPr kumimoji="1" lang="en-US" altLang="ja-JP" sz="1400" dirty="0">
                <a:solidFill>
                  <a:srgbClr val="FF0000"/>
                </a:solidFill>
              </a:rPr>
              <a:t>[m/s^2]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AD0C441-5D8E-D048-95E1-B5E97BDF6C95}"/>
              </a:ext>
            </a:extLst>
          </p:cNvPr>
          <p:cNvSpPr/>
          <p:nvPr/>
        </p:nvSpPr>
        <p:spPr>
          <a:xfrm>
            <a:off x="1926106" y="5293763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lang="ja-JP" altLang="en-US" sz="1400">
                <a:solidFill>
                  <a:schemeClr val="tx1"/>
                </a:solidFill>
              </a:rPr>
              <a:t>値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5A1B0C34-0480-7B44-A324-01930640D3F1}"/>
              </a:ext>
            </a:extLst>
          </p:cNvPr>
          <p:cNvSpPr/>
          <p:nvPr/>
        </p:nvSpPr>
        <p:spPr>
          <a:xfrm>
            <a:off x="1469593" y="71240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乾電池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AC7F6008-090A-B14F-94D0-0A778C68A57F}"/>
              </a:ext>
            </a:extLst>
          </p:cNvPr>
          <p:cNvGrpSpPr/>
          <p:nvPr/>
        </p:nvGrpSpPr>
        <p:grpSpPr>
          <a:xfrm>
            <a:off x="2531604" y="958946"/>
            <a:ext cx="666103" cy="593691"/>
            <a:chOff x="9480376" y="2996952"/>
            <a:chExt cx="504056" cy="504056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1DB5316-6EEE-4042-ACD4-07690DF22325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3FF66671-7495-4A4F-9504-EB5FD00C7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56AF7F9-54DF-A846-9DC8-4174B7D3DD7D}"/>
              </a:ext>
            </a:extLst>
          </p:cNvPr>
          <p:cNvGrpSpPr/>
          <p:nvPr/>
        </p:nvGrpSpPr>
        <p:grpSpPr>
          <a:xfrm>
            <a:off x="3197707" y="958946"/>
            <a:ext cx="3366345" cy="1241762"/>
            <a:chOff x="9480376" y="2996952"/>
            <a:chExt cx="504056" cy="504056"/>
          </a:xfrm>
        </p:grpSpPr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BB453A63-DAA6-054F-8B3E-CCDE014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010F88A-82C6-7C43-B116-81A6098E7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1F670DAF-733B-FD4D-8ABB-269CDCBB32AF}"/>
              </a:ext>
            </a:extLst>
          </p:cNvPr>
          <p:cNvGrpSpPr/>
          <p:nvPr/>
        </p:nvGrpSpPr>
        <p:grpSpPr>
          <a:xfrm>
            <a:off x="6390683" y="958946"/>
            <a:ext cx="1282258" cy="1241762"/>
            <a:chOff x="9480376" y="2996952"/>
            <a:chExt cx="504056" cy="504056"/>
          </a:xfrm>
        </p:grpSpPr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AFBC7749-0A75-8747-866C-FD738E6E7B9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6045922E-1BB6-AE44-A97D-C60E5CB5C5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71CD44FA-D6C0-C843-AD5D-C1A85D11D007}"/>
              </a:ext>
            </a:extLst>
          </p:cNvPr>
          <p:cNvGrpSpPr/>
          <p:nvPr/>
        </p:nvGrpSpPr>
        <p:grpSpPr>
          <a:xfrm>
            <a:off x="7702615" y="958946"/>
            <a:ext cx="1112782" cy="1241762"/>
            <a:chOff x="9480376" y="2996952"/>
            <a:chExt cx="504056" cy="504056"/>
          </a:xfrm>
        </p:grpSpPr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4F67E372-7C72-FB43-A703-BCD0419FD40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365004E8-5AAE-BF41-A91D-4F4625FAD5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CE04C31-37AF-5E41-8267-AD5D40D63EDD}"/>
              </a:ext>
            </a:extLst>
          </p:cNvPr>
          <p:cNvSpPr/>
          <p:nvPr/>
        </p:nvSpPr>
        <p:spPr>
          <a:xfrm>
            <a:off x="3602314" y="688123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24883989-1BC6-D349-A648-96BE42CDE9D7}"/>
              </a:ext>
            </a:extLst>
          </p:cNvPr>
          <p:cNvSpPr/>
          <p:nvPr/>
        </p:nvSpPr>
        <p:spPr>
          <a:xfrm rot="16200000">
            <a:off x="-132692" y="500573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光</a:t>
            </a:r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616DD579-E3C8-6B47-93BD-87CC3FDC5287}"/>
              </a:ext>
            </a:extLst>
          </p:cNvPr>
          <p:cNvSpPr/>
          <p:nvPr/>
        </p:nvSpPr>
        <p:spPr>
          <a:xfrm rot="16200000">
            <a:off x="520509" y="4996118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LED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2466C0F-EE79-2C4C-AE1E-CECDB9CC3CB8}"/>
              </a:ext>
            </a:extLst>
          </p:cNvPr>
          <p:cNvSpPr/>
          <p:nvPr/>
        </p:nvSpPr>
        <p:spPr>
          <a:xfrm rot="16200000">
            <a:off x="-132692" y="373216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083DE6DF-84BB-2E4F-8B64-7D4F8FFD1C13}"/>
              </a:ext>
            </a:extLst>
          </p:cNvPr>
          <p:cNvCxnSpPr>
            <a:cxnSpLocks/>
          </p:cNvCxnSpPr>
          <p:nvPr/>
        </p:nvCxnSpPr>
        <p:spPr>
          <a:xfrm>
            <a:off x="726304" y="4003239"/>
            <a:ext cx="784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3BD7E6E5-1FC9-F54C-ADF0-0C7523A6FB1B}"/>
              </a:ext>
            </a:extLst>
          </p:cNvPr>
          <p:cNvSpPr/>
          <p:nvPr/>
        </p:nvSpPr>
        <p:spPr>
          <a:xfrm>
            <a:off x="1656809" y="3821962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RGB</a:t>
            </a:r>
            <a:r>
              <a:rPr kumimoji="1" lang="ja-JP" altLang="en-US" sz="1400">
                <a:solidFill>
                  <a:schemeClr val="tx1"/>
                </a:solidFill>
              </a:rPr>
              <a:t>値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E950DF1E-85E5-0049-B555-70C882BFBE6A}"/>
              </a:ext>
            </a:extLst>
          </p:cNvPr>
          <p:cNvCxnSpPr>
            <a:cxnSpLocks/>
          </p:cNvCxnSpPr>
          <p:nvPr/>
        </p:nvCxnSpPr>
        <p:spPr>
          <a:xfrm>
            <a:off x="1060569" y="5805264"/>
            <a:ext cx="0" cy="520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47D0C2BF-9085-3B49-909F-0E2456B5116A}"/>
              </a:ext>
            </a:extLst>
          </p:cNvPr>
          <p:cNvSpPr/>
          <p:nvPr/>
        </p:nvSpPr>
        <p:spPr>
          <a:xfrm>
            <a:off x="1193895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5CE06011-71C4-234A-B43E-9635459AE999}"/>
              </a:ext>
            </a:extLst>
          </p:cNvPr>
          <p:cNvCxnSpPr>
            <a:cxnSpLocks/>
          </p:cNvCxnSpPr>
          <p:nvPr/>
        </p:nvCxnSpPr>
        <p:spPr>
          <a:xfrm>
            <a:off x="0" y="6325480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21142FF1-C136-9945-A99B-9223643E67B6}"/>
              </a:ext>
            </a:extLst>
          </p:cNvPr>
          <p:cNvCxnSpPr>
            <a:cxnSpLocks/>
          </p:cNvCxnSpPr>
          <p:nvPr/>
        </p:nvCxnSpPr>
        <p:spPr>
          <a:xfrm flipV="1">
            <a:off x="407368" y="5818266"/>
            <a:ext cx="1" cy="465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C3D8B10-0CA7-E348-9727-745763121779}"/>
              </a:ext>
            </a:extLst>
          </p:cNvPr>
          <p:cNvSpPr/>
          <p:nvPr/>
        </p:nvSpPr>
        <p:spPr>
          <a:xfrm>
            <a:off x="401454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58AF541C-22F3-3841-9C2E-9033F63010C1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407368" y="4560253"/>
            <a:ext cx="0" cy="193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A71A17E8-E9BA-B841-B8EE-4814B87EAD14}"/>
              </a:ext>
            </a:extLst>
          </p:cNvPr>
          <p:cNvGrpSpPr/>
          <p:nvPr/>
        </p:nvGrpSpPr>
        <p:grpSpPr>
          <a:xfrm flipH="1">
            <a:off x="1048285" y="4337188"/>
            <a:ext cx="462356" cy="459963"/>
            <a:chOff x="9774999" y="2996952"/>
            <a:chExt cx="209433" cy="504056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9D2CB462-85AB-4849-9210-9421FC651D6F}"/>
                </a:ext>
              </a:extLst>
            </p:cNvPr>
            <p:cNvCxnSpPr>
              <a:cxnSpLocks/>
            </p:cNvCxnSpPr>
            <p:nvPr/>
          </p:nvCxnSpPr>
          <p:spPr>
            <a:xfrm>
              <a:off x="9774999" y="2996952"/>
              <a:ext cx="209433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28F77025-4DCF-AA45-AA6E-766A39BCC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雲 35">
            <a:extLst>
              <a:ext uri="{FF2B5EF4-FFF2-40B4-BE49-F238E27FC236}">
                <a16:creationId xmlns:a16="http://schemas.microsoft.com/office/drawing/2014/main" id="{CC77B1A3-2572-A241-AB1D-B28B37E7554E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-24680" y="2391816"/>
            <a:ext cx="2052650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目標角速度度 </a:t>
            </a:r>
            <a:r>
              <a:rPr kumimoji="1" lang="en-US" altLang="ja-JP" sz="1400" dirty="0">
                <a:solidFill>
                  <a:srgbClr val="FF0000"/>
                </a:solidFill>
              </a:rPr>
              <a:t>[rad/s]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53736" y="2089920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3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機能②：ふらふらしない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性能②：参照軌道との誤差</a:t>
            </a:r>
            <a:r>
              <a:rPr kumimoji="1" lang="en-US" altLang="ja-JP" dirty="0">
                <a:solidFill>
                  <a:schemeClr val="tx1"/>
                </a:solidFill>
              </a:rPr>
              <a:t>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要素②：</a:t>
            </a:r>
            <a:r>
              <a:rPr lang="ja-JP" altLang="en-US" dirty="0">
                <a:solidFill>
                  <a:schemeClr val="tx1"/>
                </a:solidFill>
              </a:rPr>
              <a:t>最適な制御パラメータ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機能②：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制御の目的②</a:t>
            </a:r>
            <a:r>
              <a:rPr lang="ja-JP" altLang="en-US">
                <a:solidFill>
                  <a:schemeClr val="tx1"/>
                </a:solidFill>
              </a:rPr>
              <a:t>：ライントレース制御システム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5A12E36-56D6-D04A-904C-74E4AC5EACC7}"/>
              </a:ext>
            </a:extLst>
          </p:cNvPr>
          <p:cNvCxnSpPr>
            <a:cxnSpLocks/>
          </p:cNvCxnSpPr>
          <p:nvPr/>
        </p:nvCxnSpPr>
        <p:spPr>
          <a:xfrm>
            <a:off x="9372364" y="6453336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D32794D-F3F2-8D48-98F9-ABBC2BACE453}"/>
              </a:ext>
            </a:extLst>
          </p:cNvPr>
          <p:cNvGrpSpPr/>
          <p:nvPr/>
        </p:nvGrpSpPr>
        <p:grpSpPr>
          <a:xfrm>
            <a:off x="9372364" y="4797152"/>
            <a:ext cx="1656184" cy="1656184"/>
            <a:chOff x="8616280" y="4797152"/>
            <a:chExt cx="1656184" cy="1656184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7A42A556-5873-C946-8708-EC89BF1B6983}"/>
                </a:ext>
              </a:extLst>
            </p:cNvPr>
            <p:cNvSpPr/>
            <p:nvPr/>
          </p:nvSpPr>
          <p:spPr>
            <a:xfrm>
              <a:off x="8616280" y="4797152"/>
              <a:ext cx="1656184" cy="165618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>
                  <a:solidFill>
                    <a:schemeClr val="tx1"/>
                  </a:solidFill>
                </a:rPr>
                <a:t>車輪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9748DDAD-E860-494B-9999-7719EE47DE04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9832B64-F3D0-494C-A457-8EB54A6162A5}"/>
                </a:ext>
              </a:extLst>
            </p:cNvPr>
            <p:cNvCxnSpPr>
              <a:stCxn id="5" idx="1"/>
              <a:endCxn id="5" idx="5"/>
            </p:cNvCxnSpPr>
            <p:nvPr/>
          </p:nvCxnSpPr>
          <p:spPr>
            <a:xfrm>
              <a:off x="8858823" y="5039695"/>
              <a:ext cx="1171098" cy="1171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BEFA3C7-A322-5645-A3C2-150CE9A9D2C9}"/>
              </a:ext>
            </a:extLst>
          </p:cNvPr>
          <p:cNvCxnSpPr/>
          <p:nvPr/>
        </p:nvCxnSpPr>
        <p:spPr>
          <a:xfrm>
            <a:off x="10190971" y="643326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56119E4D-ABC9-4A44-A657-3ACC3ED6075C}"/>
              </a:ext>
            </a:extLst>
          </p:cNvPr>
          <p:cNvCxnSpPr>
            <a:cxnSpLocks/>
          </p:cNvCxnSpPr>
          <p:nvPr/>
        </p:nvCxnSpPr>
        <p:spPr>
          <a:xfrm flipV="1">
            <a:off x="11496600" y="3992689"/>
            <a:ext cx="0" cy="27486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FD928EF-B134-3444-B4E7-4A99FEC58B9D}"/>
              </a:ext>
            </a:extLst>
          </p:cNvPr>
          <p:cNvCxnSpPr>
            <a:cxnSpLocks/>
          </p:cNvCxnSpPr>
          <p:nvPr/>
        </p:nvCxnSpPr>
        <p:spPr>
          <a:xfrm flipH="1">
            <a:off x="10092444" y="3824484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973CC44-59C6-124A-8168-DB05FE179C01}"/>
              </a:ext>
            </a:extLst>
          </p:cNvPr>
          <p:cNvSpPr/>
          <p:nvPr/>
        </p:nvSpPr>
        <p:spPr>
          <a:xfrm>
            <a:off x="10009416" y="2708919"/>
            <a:ext cx="1481869" cy="3324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EEE2B49-58B2-B748-9567-8A4247EA8CC5}"/>
              </a:ext>
            </a:extLst>
          </p:cNvPr>
          <p:cNvGrpSpPr/>
          <p:nvPr/>
        </p:nvGrpSpPr>
        <p:grpSpPr>
          <a:xfrm>
            <a:off x="10896845" y="3645024"/>
            <a:ext cx="358012" cy="358012"/>
            <a:chOff x="4024536" y="3216424"/>
            <a:chExt cx="3168353" cy="3168352"/>
          </a:xfrm>
        </p:grpSpPr>
        <p:sp>
          <p:nvSpPr>
            <p:cNvPr id="26" name="パイ 25">
              <a:extLst>
                <a:ext uri="{FF2B5EF4-FFF2-40B4-BE49-F238E27FC236}">
                  <a16:creationId xmlns:a16="http://schemas.microsoft.com/office/drawing/2014/main" id="{B68162D2-4B1C-074F-AB75-3D48D4277AC4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パイ 26">
              <a:extLst>
                <a:ext uri="{FF2B5EF4-FFF2-40B4-BE49-F238E27FC236}">
                  <a16:creationId xmlns:a16="http://schemas.microsoft.com/office/drawing/2014/main" id="{7F701166-B61E-3F4F-AC67-B894882A59FC}"/>
                </a:ext>
              </a:extLst>
            </p:cNvPr>
            <p:cNvSpPr/>
            <p:nvPr/>
          </p:nvSpPr>
          <p:spPr>
            <a:xfrm>
              <a:off x="4024536" y="3216424"/>
              <a:ext cx="3168352" cy="3168352"/>
            </a:xfrm>
            <a:prstGeom prst="pie">
              <a:avLst>
                <a:gd name="adj1" fmla="val 0"/>
                <a:gd name="adj2" fmla="val 2158275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パイ 27">
              <a:extLst>
                <a:ext uri="{FF2B5EF4-FFF2-40B4-BE49-F238E27FC236}">
                  <a16:creationId xmlns:a16="http://schemas.microsoft.com/office/drawing/2014/main" id="{835C2019-EDF2-AA47-9A1C-939F36F18970}"/>
                </a:ext>
              </a:extLst>
            </p:cNvPr>
            <p:cNvSpPr/>
            <p:nvPr/>
          </p:nvSpPr>
          <p:spPr>
            <a:xfrm rot="10800000">
              <a:off x="4024537" y="3216424"/>
              <a:ext cx="3168352" cy="3168352"/>
            </a:xfrm>
            <a:prstGeom prst="pie">
              <a:avLst>
                <a:gd name="adj1" fmla="val 0"/>
                <a:gd name="adj2" fmla="val 543616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円弧 28">
            <a:extLst>
              <a:ext uri="{FF2B5EF4-FFF2-40B4-BE49-F238E27FC236}">
                <a16:creationId xmlns:a16="http://schemas.microsoft.com/office/drawing/2014/main" id="{AFD5FEB2-6245-BE42-8B61-01FA1BEB354A}"/>
              </a:ext>
            </a:extLst>
          </p:cNvPr>
          <p:cNvSpPr/>
          <p:nvPr/>
        </p:nvSpPr>
        <p:spPr>
          <a:xfrm>
            <a:off x="9664754" y="5089542"/>
            <a:ext cx="1075762" cy="1075762"/>
          </a:xfrm>
          <a:prstGeom prst="arc">
            <a:avLst>
              <a:gd name="adj1" fmla="val 6556905"/>
              <a:gd name="adj2" fmla="val 12479464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EA57FD0B-CC0F-EA46-81D4-C760EE15B7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83241" y="4314827"/>
            <a:ext cx="981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グループ化 84">
            <a:extLst>
              <a:ext uri="{FF2B5EF4-FFF2-40B4-BE49-F238E27FC236}">
                <a16:creationId xmlns:a16="http://schemas.microsoft.com/office/drawing/2014/main" id="{24CBF393-800F-F545-9F7A-30282A6B1717}"/>
              </a:ext>
            </a:extLst>
          </p:cNvPr>
          <p:cNvGrpSpPr/>
          <p:nvPr/>
        </p:nvGrpSpPr>
        <p:grpSpPr>
          <a:xfrm>
            <a:off x="11185119" y="5931662"/>
            <a:ext cx="527505" cy="527505"/>
            <a:chOff x="11185119" y="5931662"/>
            <a:chExt cx="527505" cy="527505"/>
          </a:xfrm>
        </p:grpSpPr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F48C7AFA-C695-2044-BFE4-98E977E4B42A}"/>
                </a:ext>
              </a:extLst>
            </p:cNvPr>
            <p:cNvSpPr/>
            <p:nvPr/>
          </p:nvSpPr>
          <p:spPr>
            <a:xfrm>
              <a:off x="11185119" y="5931662"/>
              <a:ext cx="527505" cy="52750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031F4C55-1C33-A24E-8BE6-B803283999F7}"/>
                </a:ext>
              </a:extLst>
            </p:cNvPr>
            <p:cNvCxnSpPr>
              <a:stCxn id="32" idx="3"/>
              <a:endCxn id="32" idx="7"/>
            </p:cNvCxnSpPr>
            <p:nvPr/>
          </p:nvCxnSpPr>
          <p:spPr>
            <a:xfrm flipV="1"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DD3275E-8ABC-9740-84C9-98B5B9FFDB34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11262370" y="6008913"/>
              <a:ext cx="373002" cy="3730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24CB823-8267-D54C-A84F-F5EB981A2D8E}"/>
              </a:ext>
            </a:extLst>
          </p:cNvPr>
          <p:cNvSpPr/>
          <p:nvPr/>
        </p:nvSpPr>
        <p:spPr>
          <a:xfrm rot="16200000">
            <a:off x="602399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モーター</a:t>
            </a:r>
            <a:endParaRPr kumimoji="1" lang="en-US" altLang="ja-JP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ドライバ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61743FF-311D-F441-8694-558772356518}"/>
              </a:ext>
            </a:extLst>
          </p:cNvPr>
          <p:cNvSpPr/>
          <p:nvPr/>
        </p:nvSpPr>
        <p:spPr>
          <a:xfrm rot="16200000">
            <a:off x="716346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bg1">
                    <a:lumMod val="65000"/>
                  </a:schemeClr>
                </a:solidFill>
              </a:rPr>
              <a:t>DC</a:t>
            </a:r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モータ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9F9C521-BC5E-AB4C-B598-949AD696185C}"/>
              </a:ext>
            </a:extLst>
          </p:cNvPr>
          <p:cNvSpPr/>
          <p:nvPr/>
        </p:nvSpPr>
        <p:spPr>
          <a:xfrm rot="16200000">
            <a:off x="8302932" y="3681028"/>
            <a:ext cx="1080120" cy="5760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bg1">
                    <a:lumMod val="65000"/>
                  </a:schemeClr>
                </a:solidFill>
              </a:rPr>
              <a:t>ギア</a:t>
            </a:r>
            <a:endParaRPr kumimoji="1" lang="ja-JP" altLang="en-US" sz="14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13334BF-615A-544D-B85F-88E828CF94C0}"/>
              </a:ext>
            </a:extLst>
          </p:cNvPr>
          <p:cNvSpPr/>
          <p:nvPr/>
        </p:nvSpPr>
        <p:spPr>
          <a:xfrm>
            <a:off x="1510647" y="1556793"/>
            <a:ext cx="2857160" cy="40409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ライントレース</a:t>
            </a:r>
            <a:r>
              <a:rPr kumimoji="1" lang="ja-JP" altLang="en-US" sz="1400">
                <a:solidFill>
                  <a:schemeClr val="tx1"/>
                </a:solidFill>
              </a:rPr>
              <a:t>制御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システム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BC322415-115A-534B-A6E5-8855B7B47DC1}"/>
              </a:ext>
            </a:extLst>
          </p:cNvPr>
          <p:cNvCxnSpPr>
            <a:cxnSpLocks/>
          </p:cNvCxnSpPr>
          <p:nvPr/>
        </p:nvCxnSpPr>
        <p:spPr>
          <a:xfrm>
            <a:off x="688175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86CAAB08-D29D-334B-BB7F-2C95C1543560}"/>
              </a:ext>
            </a:extLst>
          </p:cNvPr>
          <p:cNvCxnSpPr>
            <a:cxnSpLocks/>
          </p:cNvCxnSpPr>
          <p:nvPr/>
        </p:nvCxnSpPr>
        <p:spPr>
          <a:xfrm>
            <a:off x="8021229" y="3969060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2E643B34-1135-F048-A33F-FECDE805A732}"/>
              </a:ext>
            </a:extLst>
          </p:cNvPr>
          <p:cNvGrpSpPr/>
          <p:nvPr/>
        </p:nvGrpSpPr>
        <p:grpSpPr>
          <a:xfrm>
            <a:off x="9156340" y="3957379"/>
            <a:ext cx="504056" cy="859842"/>
            <a:chOff x="9480376" y="2996952"/>
            <a:chExt cx="504056" cy="504056"/>
          </a:xfrm>
          <a:noFill/>
        </p:grpSpPr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DE5CA45E-0CA6-7840-9E2A-D67F10EFFE8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grpFill/>
            <a:ln w="38100" cap="rnd">
              <a:solidFill>
                <a:schemeClr val="bg1">
                  <a:lumMod val="75000"/>
                </a:schemeClr>
              </a:solidFill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65C46311-C2DC-6842-9EE1-2B622A45C6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grpFill/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279C6B9-28C0-D543-87DB-FD51C2E3FBDA}"/>
              </a:ext>
            </a:extLst>
          </p:cNvPr>
          <p:cNvSpPr/>
          <p:nvPr/>
        </p:nvSpPr>
        <p:spPr>
          <a:xfrm rot="16200000">
            <a:off x="7987305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回転角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AA04A6B5-C176-0645-A8B8-A4A8B25EE886}"/>
              </a:ext>
            </a:extLst>
          </p:cNvPr>
          <p:cNvCxnSpPr>
            <a:cxnSpLocks/>
          </p:cNvCxnSpPr>
          <p:nvPr/>
        </p:nvCxnSpPr>
        <p:spPr>
          <a:xfrm flipH="1">
            <a:off x="876286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6845D476-A07D-E44A-80DB-1D09197FDACD}"/>
              </a:ext>
            </a:extLst>
          </p:cNvPr>
          <p:cNvSpPr/>
          <p:nvPr/>
        </p:nvSpPr>
        <p:spPr>
          <a:xfrm rot="16200000">
            <a:off x="8360447" y="4988573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6961735-800E-8C4A-8208-63B729038CB3}"/>
              </a:ext>
            </a:extLst>
          </p:cNvPr>
          <p:cNvCxnSpPr>
            <a:cxnSpLocks/>
          </p:cNvCxnSpPr>
          <p:nvPr/>
        </p:nvCxnSpPr>
        <p:spPr>
          <a:xfrm flipH="1">
            <a:off x="7557827" y="5852641"/>
            <a:ext cx="681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5671407-5BD7-634B-ADC4-CF503755CC66}"/>
              </a:ext>
            </a:extLst>
          </p:cNvPr>
          <p:cNvSpPr/>
          <p:nvPr/>
        </p:nvSpPr>
        <p:spPr>
          <a:xfrm rot="16200000">
            <a:off x="7236727" y="4988574"/>
            <a:ext cx="1368152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FD2526AE-4FE8-F543-ABDA-466862BED543}"/>
              </a:ext>
            </a:extLst>
          </p:cNvPr>
          <p:cNvCxnSpPr>
            <a:cxnSpLocks/>
          </p:cNvCxnSpPr>
          <p:nvPr/>
        </p:nvCxnSpPr>
        <p:spPr>
          <a:xfrm>
            <a:off x="5771964" y="3957379"/>
            <a:ext cx="50405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C3050C0-06C5-BC40-A299-FFED180B4514}"/>
              </a:ext>
            </a:extLst>
          </p:cNvPr>
          <p:cNvGrpSpPr/>
          <p:nvPr/>
        </p:nvGrpSpPr>
        <p:grpSpPr>
          <a:xfrm rot="10800000">
            <a:off x="1811521" y="5550152"/>
            <a:ext cx="5198613" cy="315884"/>
            <a:chOff x="9480376" y="2996952"/>
            <a:chExt cx="504056" cy="504056"/>
          </a:xfrm>
        </p:grpSpPr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2C20D620-7BFF-6C47-ADBB-607B2F1ECC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6D3B5809-B6D2-9A42-AF89-75561C5014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3564593-DFB3-F141-B034-2C5B13AD66D2}"/>
              </a:ext>
            </a:extLst>
          </p:cNvPr>
          <p:cNvSpPr/>
          <p:nvPr/>
        </p:nvSpPr>
        <p:spPr>
          <a:xfrm rot="16200000">
            <a:off x="6753081" y="5564610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CFBD517-1EC6-7340-A95E-085DF5A98CAA}"/>
              </a:ext>
            </a:extLst>
          </p:cNvPr>
          <p:cNvSpPr/>
          <p:nvPr/>
        </p:nvSpPr>
        <p:spPr>
          <a:xfrm rot="16200000">
            <a:off x="602399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モーター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ドライバ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6DD65294-2BAE-3745-BA24-6F95C272387F}"/>
              </a:ext>
            </a:extLst>
          </p:cNvPr>
          <p:cNvSpPr/>
          <p:nvPr/>
        </p:nvSpPr>
        <p:spPr>
          <a:xfrm rot="16200000">
            <a:off x="716346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DC</a:t>
            </a:r>
            <a:r>
              <a:rPr kumimoji="1" lang="ja-JP" altLang="en-US" sz="1400">
                <a:solidFill>
                  <a:schemeClr val="tx1"/>
                </a:solidFill>
              </a:rPr>
              <a:t>モータ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D99A8A-835F-374D-A89E-3A3EF1A33DDB}"/>
              </a:ext>
            </a:extLst>
          </p:cNvPr>
          <p:cNvSpPr/>
          <p:nvPr/>
        </p:nvSpPr>
        <p:spPr>
          <a:xfrm rot="16200000">
            <a:off x="8302932" y="2456892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ギア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633E628D-37B4-C240-ABD4-3F5A4F44C7C9}"/>
              </a:ext>
            </a:extLst>
          </p:cNvPr>
          <p:cNvCxnSpPr>
            <a:cxnSpLocks/>
          </p:cNvCxnSpPr>
          <p:nvPr/>
        </p:nvCxnSpPr>
        <p:spPr>
          <a:xfrm>
            <a:off x="688175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75DCB1B0-9389-1A47-B4A8-5245CE62B9DB}"/>
              </a:ext>
            </a:extLst>
          </p:cNvPr>
          <p:cNvCxnSpPr>
            <a:cxnSpLocks/>
          </p:cNvCxnSpPr>
          <p:nvPr/>
        </p:nvCxnSpPr>
        <p:spPr>
          <a:xfrm>
            <a:off x="8021229" y="2744924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02EE5410-9B7A-B34F-BC85-91B3259B4CD2}"/>
              </a:ext>
            </a:extLst>
          </p:cNvPr>
          <p:cNvSpPr/>
          <p:nvPr/>
        </p:nvSpPr>
        <p:spPr>
          <a:xfrm rot="16200000">
            <a:off x="6323932" y="1845575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55C9A658-96A7-2446-870E-1DBF697F4323}"/>
              </a:ext>
            </a:extLst>
          </p:cNvPr>
          <p:cNvSpPr/>
          <p:nvPr/>
        </p:nvSpPr>
        <p:spPr>
          <a:xfrm rot="16200000">
            <a:off x="759703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47AC358C-B70D-3D4D-8CD3-C3DF3A70AFCA}"/>
              </a:ext>
            </a:extLst>
          </p:cNvPr>
          <p:cNvSpPr/>
          <p:nvPr/>
        </p:nvSpPr>
        <p:spPr>
          <a:xfrm rot="16200000">
            <a:off x="8735990" y="2012220"/>
            <a:ext cx="1226055" cy="1907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トルク</a:t>
            </a:r>
            <a:r>
              <a:rPr lang="en-US" altLang="ja-JP" sz="1400" dirty="0">
                <a:solidFill>
                  <a:schemeClr val="tx1"/>
                </a:solidFill>
              </a:rPr>
              <a:t>[Nm]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B7CBC968-68A9-E24F-A2C7-054F8D361EE7}"/>
              </a:ext>
            </a:extLst>
          </p:cNvPr>
          <p:cNvCxnSpPr>
            <a:cxnSpLocks/>
          </p:cNvCxnSpPr>
          <p:nvPr/>
        </p:nvCxnSpPr>
        <p:spPr>
          <a:xfrm>
            <a:off x="5771964" y="2733243"/>
            <a:ext cx="504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1F8E4955-7161-DD4A-A006-B0E956752B2A}"/>
              </a:ext>
            </a:extLst>
          </p:cNvPr>
          <p:cNvSpPr/>
          <p:nvPr/>
        </p:nvSpPr>
        <p:spPr>
          <a:xfrm rot="16200000">
            <a:off x="5111965" y="1731722"/>
            <a:ext cx="1728193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デューティ比 </a:t>
            </a:r>
            <a:r>
              <a:rPr kumimoji="1" lang="en-US" altLang="ja-JP" sz="1400" dirty="0">
                <a:solidFill>
                  <a:schemeClr val="tx1"/>
                </a:solidFill>
              </a:rPr>
              <a:t>[%]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36AF4B0A-68AD-0A4A-87D4-E3965E65D475}"/>
              </a:ext>
            </a:extLst>
          </p:cNvPr>
          <p:cNvGrpSpPr/>
          <p:nvPr/>
        </p:nvGrpSpPr>
        <p:grpSpPr>
          <a:xfrm>
            <a:off x="9156340" y="2708919"/>
            <a:ext cx="666103" cy="2333245"/>
            <a:chOff x="9480376" y="2996952"/>
            <a:chExt cx="504056" cy="504056"/>
          </a:xfrm>
        </p:grpSpPr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D1403DAB-3574-7744-86E7-C900A3B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F2CA26F3-4C45-6F42-AA13-AF2A717CD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623395" y="2492896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139122" y="2125569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rgbClr val="FF0000"/>
                </a:solidFill>
              </a:rPr>
              <a:t>目標○○</a:t>
            </a:r>
            <a:endParaRPr kumimoji="1" lang="ja-JP" altLang="en-US" sz="1400" dirty="0" err="1">
              <a:solidFill>
                <a:srgbClr val="FF0000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AD0C441-5D8E-D048-95E1-B5E97BDF6C95}"/>
              </a:ext>
            </a:extLst>
          </p:cNvPr>
          <p:cNvSpPr/>
          <p:nvPr/>
        </p:nvSpPr>
        <p:spPr>
          <a:xfrm>
            <a:off x="1926106" y="5293763"/>
            <a:ext cx="1559573" cy="2652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角速度</a:t>
            </a:r>
            <a:r>
              <a:rPr lang="ja-JP" altLang="en-US" sz="1400">
                <a:solidFill>
                  <a:schemeClr val="tx1"/>
                </a:solidFill>
              </a:rPr>
              <a:t>値</a:t>
            </a:r>
            <a:r>
              <a:rPr kumimoji="1" lang="en-US" altLang="ja-JP" sz="1400" dirty="0">
                <a:solidFill>
                  <a:schemeClr val="tx1"/>
                </a:solidFill>
              </a:rPr>
              <a:t>[rad/s]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5A1B0C34-0480-7B44-A324-01930640D3F1}"/>
              </a:ext>
            </a:extLst>
          </p:cNvPr>
          <p:cNvSpPr/>
          <p:nvPr/>
        </p:nvSpPr>
        <p:spPr>
          <a:xfrm>
            <a:off x="1469593" y="712404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乾電池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AC7F6008-090A-B14F-94D0-0A778C68A57F}"/>
              </a:ext>
            </a:extLst>
          </p:cNvPr>
          <p:cNvGrpSpPr/>
          <p:nvPr/>
        </p:nvGrpSpPr>
        <p:grpSpPr>
          <a:xfrm>
            <a:off x="2531604" y="958946"/>
            <a:ext cx="666103" cy="593691"/>
            <a:chOff x="9480376" y="2996952"/>
            <a:chExt cx="504056" cy="504056"/>
          </a:xfrm>
        </p:grpSpPr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B1DB5316-6EEE-4042-ACD4-07690DF22325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3FF66671-7495-4A4F-9504-EB5FD00C72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756AF7F9-54DF-A846-9DC8-4174B7D3DD7D}"/>
              </a:ext>
            </a:extLst>
          </p:cNvPr>
          <p:cNvGrpSpPr/>
          <p:nvPr/>
        </p:nvGrpSpPr>
        <p:grpSpPr>
          <a:xfrm>
            <a:off x="3197707" y="958946"/>
            <a:ext cx="3366345" cy="1241762"/>
            <a:chOff x="9480376" y="2996952"/>
            <a:chExt cx="504056" cy="504056"/>
          </a:xfrm>
        </p:grpSpPr>
        <p:cxnSp>
          <p:nvCxnSpPr>
            <p:cNvPr id="86" name="直線矢印コネクタ 85">
              <a:extLst>
                <a:ext uri="{FF2B5EF4-FFF2-40B4-BE49-F238E27FC236}">
                  <a16:creationId xmlns:a16="http://schemas.microsoft.com/office/drawing/2014/main" id="{BB453A63-DAA6-054F-8B3E-CCDE014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010F88A-82C6-7C43-B116-81A6098E7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1F670DAF-733B-FD4D-8ABB-269CDCBB32AF}"/>
              </a:ext>
            </a:extLst>
          </p:cNvPr>
          <p:cNvGrpSpPr/>
          <p:nvPr/>
        </p:nvGrpSpPr>
        <p:grpSpPr>
          <a:xfrm>
            <a:off x="6390683" y="958946"/>
            <a:ext cx="1282258" cy="1241762"/>
            <a:chOff x="9480376" y="2996952"/>
            <a:chExt cx="504056" cy="504056"/>
          </a:xfrm>
        </p:grpSpPr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AFBC7749-0A75-8747-866C-FD738E6E7B9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>
              <a:extLst>
                <a:ext uri="{FF2B5EF4-FFF2-40B4-BE49-F238E27FC236}">
                  <a16:creationId xmlns:a16="http://schemas.microsoft.com/office/drawing/2014/main" id="{6045922E-1BB6-AE44-A97D-C60E5CB5C5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71CD44FA-D6C0-C843-AD5D-C1A85D11D007}"/>
              </a:ext>
            </a:extLst>
          </p:cNvPr>
          <p:cNvGrpSpPr/>
          <p:nvPr/>
        </p:nvGrpSpPr>
        <p:grpSpPr>
          <a:xfrm>
            <a:off x="7702615" y="958946"/>
            <a:ext cx="1112782" cy="1241762"/>
            <a:chOff x="9480376" y="2996952"/>
            <a:chExt cx="504056" cy="504056"/>
          </a:xfrm>
        </p:grpSpPr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4F67E372-7C72-FB43-A703-BCD0419FD40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376" y="2996952"/>
              <a:ext cx="504056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365004E8-5AAE-BF41-A91D-4F4625FAD5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CE04C31-37AF-5E41-8267-AD5D40D63EDD}"/>
              </a:ext>
            </a:extLst>
          </p:cNvPr>
          <p:cNvSpPr/>
          <p:nvPr/>
        </p:nvSpPr>
        <p:spPr>
          <a:xfrm>
            <a:off x="3602314" y="688123"/>
            <a:ext cx="1523850" cy="2262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電圧</a:t>
            </a:r>
            <a:r>
              <a:rPr kumimoji="1" lang="en-US" altLang="ja-JP" sz="1400" dirty="0">
                <a:solidFill>
                  <a:schemeClr val="tx1"/>
                </a:solidFill>
              </a:rPr>
              <a:t>[v]/</a:t>
            </a:r>
            <a:r>
              <a:rPr lang="ja-JP" altLang="en-US" sz="1400">
                <a:solidFill>
                  <a:schemeClr val="tx1"/>
                </a:solidFill>
              </a:rPr>
              <a:t>電流</a:t>
            </a:r>
            <a:r>
              <a:rPr lang="en-US" altLang="ja-JP" sz="1400" dirty="0">
                <a:solidFill>
                  <a:schemeClr val="tx1"/>
                </a:solidFill>
              </a:rPr>
              <a:t>[</a:t>
            </a:r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lang="en-US" altLang="ja-JP" sz="1400" dirty="0">
                <a:solidFill>
                  <a:schemeClr val="tx1"/>
                </a:solidFill>
              </a:rPr>
              <a:t>]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24883989-1BC6-D349-A648-96BE42CDE9D7}"/>
              </a:ext>
            </a:extLst>
          </p:cNvPr>
          <p:cNvSpPr/>
          <p:nvPr/>
        </p:nvSpPr>
        <p:spPr>
          <a:xfrm rot="16200000">
            <a:off x="-132692" y="500573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光</a:t>
            </a:r>
            <a:r>
              <a:rPr kumimoji="1" lang="ja-JP" altLang="en-US" sz="1400">
                <a:solidFill>
                  <a:schemeClr val="tx1"/>
                </a:solidFill>
              </a:rPr>
              <a:t>センサ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616DD579-E3C8-6B47-93BD-87CC3FDC5287}"/>
              </a:ext>
            </a:extLst>
          </p:cNvPr>
          <p:cNvSpPr/>
          <p:nvPr/>
        </p:nvSpPr>
        <p:spPr>
          <a:xfrm rot="16200000">
            <a:off x="520509" y="4996118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LED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72466C0F-EE79-2C4C-AE1E-CECDB9CC3CB8}"/>
              </a:ext>
            </a:extLst>
          </p:cNvPr>
          <p:cNvSpPr/>
          <p:nvPr/>
        </p:nvSpPr>
        <p:spPr>
          <a:xfrm rot="16200000">
            <a:off x="-132692" y="3732161"/>
            <a:ext cx="1080120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A/D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converter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083DE6DF-84BB-2E4F-8B64-7D4F8FFD1C13}"/>
              </a:ext>
            </a:extLst>
          </p:cNvPr>
          <p:cNvCxnSpPr>
            <a:cxnSpLocks/>
          </p:cNvCxnSpPr>
          <p:nvPr/>
        </p:nvCxnSpPr>
        <p:spPr>
          <a:xfrm>
            <a:off x="726304" y="4003239"/>
            <a:ext cx="784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3BD7E6E5-1FC9-F54C-ADF0-0C7523A6FB1B}"/>
              </a:ext>
            </a:extLst>
          </p:cNvPr>
          <p:cNvSpPr/>
          <p:nvPr/>
        </p:nvSpPr>
        <p:spPr>
          <a:xfrm>
            <a:off x="1656809" y="3821962"/>
            <a:ext cx="1030354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RGB</a:t>
            </a:r>
            <a:r>
              <a:rPr kumimoji="1" lang="ja-JP" altLang="en-US" sz="1400">
                <a:solidFill>
                  <a:schemeClr val="tx1"/>
                </a:solidFill>
              </a:rPr>
              <a:t>値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E950DF1E-85E5-0049-B555-70C882BFBE6A}"/>
              </a:ext>
            </a:extLst>
          </p:cNvPr>
          <p:cNvCxnSpPr>
            <a:cxnSpLocks/>
          </p:cNvCxnSpPr>
          <p:nvPr/>
        </p:nvCxnSpPr>
        <p:spPr>
          <a:xfrm>
            <a:off x="1060569" y="5805264"/>
            <a:ext cx="0" cy="520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47D0C2BF-9085-3B49-909F-0E2456B5116A}"/>
              </a:ext>
            </a:extLst>
          </p:cNvPr>
          <p:cNvSpPr/>
          <p:nvPr/>
        </p:nvSpPr>
        <p:spPr>
          <a:xfrm>
            <a:off x="1193895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5CE06011-71C4-234A-B43E-9635459AE999}"/>
              </a:ext>
            </a:extLst>
          </p:cNvPr>
          <p:cNvCxnSpPr>
            <a:cxnSpLocks/>
          </p:cNvCxnSpPr>
          <p:nvPr/>
        </p:nvCxnSpPr>
        <p:spPr>
          <a:xfrm>
            <a:off x="0" y="6325480"/>
            <a:ext cx="24842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21142FF1-C136-9945-A99B-9223643E67B6}"/>
              </a:ext>
            </a:extLst>
          </p:cNvPr>
          <p:cNvCxnSpPr>
            <a:cxnSpLocks/>
          </p:cNvCxnSpPr>
          <p:nvPr/>
        </p:nvCxnSpPr>
        <p:spPr>
          <a:xfrm flipV="1">
            <a:off x="407368" y="5818266"/>
            <a:ext cx="1" cy="4653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9C3D8B10-0CA7-E348-9727-745763121779}"/>
              </a:ext>
            </a:extLst>
          </p:cNvPr>
          <p:cNvSpPr/>
          <p:nvPr/>
        </p:nvSpPr>
        <p:spPr>
          <a:xfrm>
            <a:off x="401454" y="5931662"/>
            <a:ext cx="515177" cy="3171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光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58AF541C-22F3-3841-9C2E-9033F63010C1}"/>
              </a:ext>
            </a:extLst>
          </p:cNvPr>
          <p:cNvCxnSpPr>
            <a:cxnSpLocks/>
            <a:stCxn id="95" idx="3"/>
            <a:endCxn id="97" idx="1"/>
          </p:cNvCxnSpPr>
          <p:nvPr/>
        </p:nvCxnSpPr>
        <p:spPr>
          <a:xfrm flipV="1">
            <a:off x="407368" y="4560253"/>
            <a:ext cx="0" cy="193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id="{A71A17E8-E9BA-B841-B8EE-4814B87EAD14}"/>
              </a:ext>
            </a:extLst>
          </p:cNvPr>
          <p:cNvGrpSpPr/>
          <p:nvPr/>
        </p:nvGrpSpPr>
        <p:grpSpPr>
          <a:xfrm flipH="1">
            <a:off x="1048285" y="4337188"/>
            <a:ext cx="462356" cy="459963"/>
            <a:chOff x="9774999" y="2996952"/>
            <a:chExt cx="209433" cy="504056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9D2CB462-85AB-4849-9210-9421FC651D6F}"/>
                </a:ext>
              </a:extLst>
            </p:cNvPr>
            <p:cNvCxnSpPr>
              <a:cxnSpLocks/>
            </p:cNvCxnSpPr>
            <p:nvPr/>
          </p:nvCxnSpPr>
          <p:spPr>
            <a:xfrm>
              <a:off x="9774999" y="2996952"/>
              <a:ext cx="209433" cy="0"/>
            </a:xfrm>
            <a:prstGeom prst="straightConnector1">
              <a:avLst/>
            </a:prstGeom>
            <a:ln w="38100" cap="rnd">
              <a:beve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>
              <a:extLst>
                <a:ext uri="{FF2B5EF4-FFF2-40B4-BE49-F238E27FC236}">
                  <a16:creationId xmlns:a16="http://schemas.microsoft.com/office/drawing/2014/main" id="{28F77025-4DCF-AA45-AA6E-766A39BCC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32404" y="3248980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A1B0C34-0480-7B44-A324-01930640D3F1}"/>
              </a:ext>
            </a:extLst>
          </p:cNvPr>
          <p:cNvSpPr/>
          <p:nvPr/>
        </p:nvSpPr>
        <p:spPr>
          <a:xfrm rot="16200000">
            <a:off x="4407437" y="3108588"/>
            <a:ext cx="222499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キビキビ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制御システム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4367811" y="3501008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4367807" y="2017719"/>
            <a:ext cx="1080121" cy="70288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目標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加速度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ja-JP" sz="1400" dirty="0">
                <a:solidFill>
                  <a:srgbClr val="FF0000"/>
                </a:solidFill>
              </a:rPr>
              <a:t>[m/s^2]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F2520337-BA48-5941-AA24-A5C17F2A5192}"/>
              </a:ext>
            </a:extLst>
          </p:cNvPr>
          <p:cNvSpPr/>
          <p:nvPr/>
        </p:nvSpPr>
        <p:spPr>
          <a:xfrm>
            <a:off x="4367807" y="3540205"/>
            <a:ext cx="1026325" cy="9599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目標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角速度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ja-JP" sz="1400" dirty="0">
                <a:solidFill>
                  <a:srgbClr val="FF0000"/>
                </a:solidFill>
              </a:rPr>
              <a:t>[rad/s]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E29FD0F6-AB9A-C24B-AFED-CEB2367C27EC}"/>
              </a:ext>
            </a:extLst>
          </p:cNvPr>
          <p:cNvCxnSpPr>
            <a:cxnSpLocks/>
          </p:cNvCxnSpPr>
          <p:nvPr/>
        </p:nvCxnSpPr>
        <p:spPr>
          <a:xfrm>
            <a:off x="4340107" y="2704764"/>
            <a:ext cx="8640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96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9D2EBF8F-DAA5-6343-92D6-B095908C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2"/>
            <a:ext cx="4362055" cy="2898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0B8DA-57E2-554D-9DBB-F7E83B157536}"/>
              </a:ext>
            </a:extLst>
          </p:cNvPr>
          <p:cNvSpPr/>
          <p:nvPr/>
        </p:nvSpPr>
        <p:spPr>
          <a:xfrm>
            <a:off x="4655840" y="971783"/>
            <a:ext cx="4392488" cy="6017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ゲームを解くために必要な情報の定義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6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67EC652-B6CC-A543-BAA4-68A2992E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421"/>
            <a:ext cx="4578425" cy="640757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E4BB43C-0F24-F54A-9C60-AA4318B7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57" y="448235"/>
            <a:ext cx="6883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74D3A8-91A5-F84B-96EC-6022F0AC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34"/>
            <a:ext cx="7732777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5E337A-F235-DF44-9AC9-01A8CD97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" y="448235"/>
            <a:ext cx="801940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FCF65A1-B9B1-8845-B1C4-89A26F56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514995"/>
            <a:ext cx="7632848" cy="2050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68B89-23E3-F541-BA5B-967CEA0C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92786"/>
            <a:ext cx="7632848" cy="1938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3A6CE1-D972-2146-887F-47FC18F7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" y="4725144"/>
            <a:ext cx="8660527" cy="21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DDFD52-8DE4-DD4B-876C-3A0523A3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468054"/>
            <a:ext cx="4987654" cy="31049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705AE8-AECF-F847-9811-AFC42638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8054"/>
            <a:ext cx="7248128" cy="6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9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AB6C3F9-CB8C-4B4C-BA62-7E75E6CB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49"/>
            <a:ext cx="6096000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6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DEE0DFB-4A6D-EB4F-AD36-9215F2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448235"/>
            <a:ext cx="6134253" cy="47525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D0E56DE-1F19-FA4D-A502-D1E542D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48235"/>
            <a:ext cx="3919919" cy="2588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36740B0-D6C8-4E48-A2A8-2CC90F26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140968"/>
            <a:ext cx="3481585" cy="33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5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3A4A4F6-ADD6-CE45-8675-6B3AA61A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" y="482539"/>
            <a:ext cx="6096001" cy="30388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0659B96-F9CD-A945-B0A2-11E78A6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2" y="482538"/>
            <a:ext cx="6028693" cy="5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4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3A54522-067F-5842-B6FA-79ED38B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3431704" cy="6394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750A69B-27D8-3C46-969A-51AF21C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20688"/>
            <a:ext cx="4320480" cy="2828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711217-373B-694A-96F7-27AB1E41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5600786"/>
            <a:ext cx="8638580" cy="12572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0F612A1-00C3-FB4F-AAA8-4F7E85A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7" y="3413129"/>
            <a:ext cx="3731423" cy="2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1508</Words>
  <Application>Microsoft Office PowerPoint</Application>
  <PresentationFormat>ワイド画面</PresentationFormat>
  <Paragraphs>758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5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諸田 祐磨</cp:lastModifiedBy>
  <cp:revision>223</cp:revision>
  <dcterms:created xsi:type="dcterms:W3CDTF">2019-04-11T12:00:35Z</dcterms:created>
  <dcterms:modified xsi:type="dcterms:W3CDTF">2019-05-22T10:48:06Z</dcterms:modified>
</cp:coreProperties>
</file>